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1. 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401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was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974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1. Getting the maximum switching speed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57</cp:revision>
  <dcterms:created xsi:type="dcterms:W3CDTF">2021-04-20T14:47:29Z</dcterms:created>
  <dcterms:modified xsi:type="dcterms:W3CDTF">2021-05-19T03:26:00Z</dcterms:modified>
</cp:coreProperties>
</file>